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FAEB3-A142-42FD-AA5E-CF19C2A088B5}" v="19" dt="2025-11-02T19:15:33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77" y="37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son Saito" userId="ca9fdb1c37d6e855" providerId="LiveId" clId="{9E89D42C-126A-4CA1-B447-4A1568A102C1}"/>
    <pc:docChg chg="undo custSel modSld">
      <pc:chgData name="Edson Saito" userId="ca9fdb1c37d6e855" providerId="LiveId" clId="{9E89D42C-126A-4CA1-B447-4A1568A102C1}" dt="2025-11-02T19:16:09.077" v="183" actId="34807"/>
      <pc:docMkLst>
        <pc:docMk/>
      </pc:docMkLst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6"/>
        </pc:sldMkLst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6"/>
            <ac:picMk id="7" creationId="{BEE84C7B-BDBB-4EF6-04A4-708170DA92BB}"/>
          </ac:picMkLst>
        </pc:picChg>
        <pc:picChg chg="add del mod">
          <ac:chgData name="Edson Saito" userId="ca9fdb1c37d6e855" providerId="LiveId" clId="{9E89D42C-126A-4CA1-B447-4A1568A102C1}" dt="2025-11-02T15:45:51.015" v="83" actId="478"/>
          <ac:picMkLst>
            <pc:docMk/>
            <pc:sldMk cId="0" sldId="256"/>
            <ac:picMk id="7" creationId="{C8E5C3DF-5130-1EE9-3EB4-4FA694275164}"/>
          </ac:picMkLst>
        </pc:picChg>
        <pc:picChg chg="add del mod">
          <ac:chgData name="Edson Saito" userId="ca9fdb1c37d6e855" providerId="LiveId" clId="{9E89D42C-126A-4CA1-B447-4A1568A102C1}" dt="2025-11-02T15:09:00.238" v="39" actId="478"/>
          <ac:picMkLst>
            <pc:docMk/>
            <pc:sldMk cId="0" sldId="256"/>
            <ac:picMk id="8" creationId="{A45D1129-838B-A1CA-B76B-3EE9604F5628}"/>
          </ac:picMkLst>
        </pc:picChg>
        <pc:picChg chg="add del mod ord">
          <ac:chgData name="Edson Saito" userId="ca9fdb1c37d6e855" providerId="LiveId" clId="{9E89D42C-126A-4CA1-B447-4A1568A102C1}" dt="2025-11-02T17:15:31.393" v="172"/>
          <ac:picMkLst>
            <pc:docMk/>
            <pc:sldMk cId="0" sldId="256"/>
            <ac:picMk id="8" creationId="{AF618050-26FC-36F8-0BC3-30E21ABE4AA0}"/>
          </ac:picMkLst>
        </pc:picChg>
        <pc:picChg chg="add del mod">
          <ac:chgData name="Edson Saito" userId="ca9fdb1c37d6e855" providerId="LiveId" clId="{9E89D42C-126A-4CA1-B447-4A1568A102C1}" dt="2025-11-02T15:45:52.861" v="84" actId="478"/>
          <ac:picMkLst>
            <pc:docMk/>
            <pc:sldMk cId="0" sldId="256"/>
            <ac:picMk id="9" creationId="{AC2B0C1E-3ACD-4E33-7782-E0F92F33E03E}"/>
          </ac:picMkLst>
        </pc:picChg>
        <pc:picChg chg="add del mod">
          <ac:chgData name="Edson Saito" userId="ca9fdb1c37d6e855" providerId="LiveId" clId="{9E89D42C-126A-4CA1-B447-4A1568A102C1}" dt="2025-11-02T17:15:35.839" v="174"/>
          <ac:picMkLst>
            <pc:docMk/>
            <pc:sldMk cId="0" sldId="256"/>
            <ac:picMk id="9" creationId="{D9B72D7F-E261-F1D0-B6C6-9F642DA6E6C3}"/>
          </ac:picMkLst>
        </pc:picChg>
        <pc:picChg chg="add del mod">
          <ac:chgData name="Edson Saito" userId="ca9fdb1c37d6e855" providerId="LiveId" clId="{9E89D42C-126A-4CA1-B447-4A1568A102C1}" dt="2025-11-02T17:10:42.001" v="155"/>
          <ac:picMkLst>
            <pc:docMk/>
            <pc:sldMk cId="0" sldId="256"/>
            <ac:picMk id="10" creationId="{039A4E1A-0BF5-3041-FF81-E89809F6730F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6"/>
            <ac:picMk id="10" creationId="{879FD5A8-864C-40DA-CFC2-0B2865DAB133}"/>
          </ac:picMkLst>
        </pc:picChg>
        <pc:picChg chg="add del mod">
          <ac:chgData name="Edson Saito" userId="ca9fdb1c37d6e855" providerId="LiveId" clId="{9E89D42C-126A-4CA1-B447-4A1568A102C1}" dt="2025-11-02T17:11:57.322" v="160"/>
          <ac:picMkLst>
            <pc:docMk/>
            <pc:sldMk cId="0" sldId="256"/>
            <ac:picMk id="11" creationId="{FE8442EF-6964-EE42-E242-064C48798BE6}"/>
          </ac:picMkLst>
        </pc:picChg>
        <pc:picChg chg="add del mod ord">
          <ac:chgData name="Edson Saito" userId="ca9fdb1c37d6e855" providerId="LiveId" clId="{9E89D42C-126A-4CA1-B447-4A1568A102C1}" dt="2025-11-02T17:16:06.092" v="175"/>
          <ac:picMkLst>
            <pc:docMk/>
            <pc:sldMk cId="0" sldId="256"/>
            <ac:picMk id="12" creationId="{A1210F07-B599-EEDF-ED96-9D2FA32D0B5D}"/>
          </ac:picMkLst>
        </pc:picChg>
        <pc:picChg chg="add del mod">
          <ac:chgData name="Edson Saito" userId="ca9fdb1c37d6e855" providerId="LiveId" clId="{9E89D42C-126A-4CA1-B447-4A1568A102C1}" dt="2025-11-02T17:16:11.054" v="178"/>
          <ac:picMkLst>
            <pc:docMk/>
            <pc:sldMk cId="0" sldId="256"/>
            <ac:picMk id="13" creationId="{8CE6BBD3-CFD8-E888-35D5-465BDE700FE6}"/>
          </ac:picMkLst>
        </pc:picChg>
        <pc:picChg chg="add del mod ord">
          <ac:chgData name="Edson Saito" userId="ca9fdb1c37d6e855" providerId="LiveId" clId="{9E89D42C-126A-4CA1-B447-4A1568A102C1}" dt="2025-11-02T17:12:33.932" v="161"/>
          <ac:picMkLst>
            <pc:docMk/>
            <pc:sldMk cId="0" sldId="256"/>
            <ac:picMk id="14" creationId="{186FBF8B-182A-AEA5-6CD6-41A470D97D62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6"/>
            <ac:picMk id="14" creationId="{9F3C0D46-EAD8-4F65-E752-31852294B015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6"/>
            <ac:picMk id="15" creationId="{4DFA98C6-89ED-DF59-D6C9-8DC51BCA7F23}"/>
          </ac:picMkLst>
        </pc:picChg>
        <pc:picChg chg="add del mod">
          <ac:chgData name="Edson Saito" userId="ca9fdb1c37d6e855" providerId="LiveId" clId="{9E89D42C-126A-4CA1-B447-4A1568A102C1}" dt="2025-11-02T17:12:48.348" v="163"/>
          <ac:picMkLst>
            <pc:docMk/>
            <pc:sldMk cId="0" sldId="256"/>
            <ac:picMk id="15" creationId="{F2796661-D731-AFB4-E1FD-289E4080F317}"/>
          </ac:picMkLst>
        </pc:picChg>
        <pc:picChg chg="add del mod ord">
          <ac:chgData name="Edson Saito" userId="ca9fdb1c37d6e855" providerId="LiveId" clId="{9E89D42C-126A-4CA1-B447-4A1568A102C1}" dt="2025-11-02T17:13:02.704" v="164"/>
          <ac:picMkLst>
            <pc:docMk/>
            <pc:sldMk cId="0" sldId="256"/>
            <ac:picMk id="19" creationId="{943FEE03-F616-C576-64C5-1917C8399607}"/>
          </ac:picMkLst>
        </pc:picChg>
        <pc:picChg chg="add del mod">
          <ac:chgData name="Edson Saito" userId="ca9fdb1c37d6e855" providerId="LiveId" clId="{9E89D42C-126A-4CA1-B447-4A1568A102C1}" dt="2025-11-02T17:13:53.318" v="166"/>
          <ac:picMkLst>
            <pc:docMk/>
            <pc:sldMk cId="0" sldId="256"/>
            <ac:picMk id="20" creationId="{804DF1E9-C9E7-80CB-37ED-1FD9D56E2E28}"/>
          </ac:picMkLst>
        </pc:picChg>
        <pc:picChg chg="add del mod ord">
          <ac:chgData name="Edson Saito" userId="ca9fdb1c37d6e855" providerId="LiveId" clId="{9E89D42C-126A-4CA1-B447-4A1568A102C1}" dt="2025-11-02T17:14:32.659" v="167"/>
          <ac:picMkLst>
            <pc:docMk/>
            <pc:sldMk cId="0" sldId="256"/>
            <ac:picMk id="24" creationId="{C23DC618-6BEF-578A-1B5D-CFFCE4AF03BE}"/>
          </ac:picMkLst>
        </pc:picChg>
        <pc:picChg chg="add del mod">
          <ac:chgData name="Edson Saito" userId="ca9fdb1c37d6e855" providerId="LiveId" clId="{9E89D42C-126A-4CA1-B447-4A1568A102C1}" dt="2025-11-02T17:15:14.948" v="171"/>
          <ac:picMkLst>
            <pc:docMk/>
            <pc:sldMk cId="0" sldId="256"/>
            <ac:picMk id="25" creationId="{38257AF8-4CEB-AC74-6BD8-9E8D8AC10A17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7:22:03.050" v="180"/>
        <pc:sldMkLst>
          <pc:docMk/>
          <pc:sldMk cId="0" sldId="257"/>
        </pc:sldMkLst>
        <pc:picChg chg="add del">
          <ac:chgData name="Edson Saito" userId="ca9fdb1c37d6e855" providerId="LiveId" clId="{9E89D42C-126A-4CA1-B447-4A1568A102C1}" dt="2025-11-02T16:19:38.560" v="90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Edson Saito" userId="ca9fdb1c37d6e855" providerId="LiveId" clId="{9E89D42C-126A-4CA1-B447-4A1568A102C1}" dt="2025-11-02T16:19:01.950" v="87" actId="478"/>
          <ac:picMkLst>
            <pc:docMk/>
            <pc:sldMk cId="0" sldId="257"/>
            <ac:picMk id="13" creationId="{0227FC3F-66A4-A3C1-CD44-D5A9D57BB8C4}"/>
          </ac:picMkLst>
        </pc:picChg>
        <pc:picChg chg="add del mod">
          <ac:chgData name="Edson Saito" userId="ca9fdb1c37d6e855" providerId="LiveId" clId="{9E89D42C-126A-4CA1-B447-4A1568A102C1}" dt="2025-11-02T17:16:06.092" v="175"/>
          <ac:picMkLst>
            <pc:docMk/>
            <pc:sldMk cId="0" sldId="257"/>
            <ac:picMk id="13" creationId="{4FAD7A52-FA90-C3F4-7377-EF72EEC8CB68}"/>
          </ac:picMkLst>
        </pc:picChg>
        <pc:picChg chg="add del mod">
          <ac:chgData name="Edson Saito" userId="ca9fdb1c37d6e855" providerId="LiveId" clId="{9E89D42C-126A-4CA1-B447-4A1568A102C1}" dt="2025-11-02T15:10:02.437" v="43" actId="21"/>
          <ac:picMkLst>
            <pc:docMk/>
            <pc:sldMk cId="0" sldId="257"/>
            <ac:picMk id="13" creationId="{B591F680-5520-35A2-8D4E-7CF4C5C135C0}"/>
          </ac:picMkLst>
        </pc:picChg>
        <pc:picChg chg="add del mod">
          <ac:chgData name="Edson Saito" userId="ca9fdb1c37d6e855" providerId="LiveId" clId="{9E89D42C-126A-4CA1-B447-4A1568A102C1}" dt="2025-11-02T17:16:11.054" v="178"/>
          <ac:picMkLst>
            <pc:docMk/>
            <pc:sldMk cId="0" sldId="257"/>
            <ac:picMk id="14" creationId="{1108B373-D43E-6FD2-ED03-E1CB03CEF0A8}"/>
          </ac:picMkLst>
        </pc:picChg>
        <pc:picChg chg="add del mod">
          <ac:chgData name="Edson Saito" userId="ca9fdb1c37d6e855" providerId="LiveId" clId="{9E89D42C-126A-4CA1-B447-4A1568A102C1}" dt="2025-11-02T15:09:53.433" v="42" actId="478"/>
          <ac:picMkLst>
            <pc:docMk/>
            <pc:sldMk cId="0" sldId="257"/>
            <ac:picMk id="14" creationId="{274B1A4A-3BD1-E767-1B1B-63009AEC4915}"/>
          </ac:picMkLst>
        </pc:picChg>
        <pc:picChg chg="add del mod">
          <ac:chgData name="Edson Saito" userId="ca9fdb1c37d6e855" providerId="LiveId" clId="{9E89D42C-126A-4CA1-B447-4A1568A102C1}" dt="2025-11-02T15:09:50.926" v="41" actId="478"/>
          <ac:picMkLst>
            <pc:docMk/>
            <pc:sldMk cId="0" sldId="257"/>
            <ac:picMk id="15" creationId="{1A489068-578D-CFFD-1ABD-F16FFEBBB1B9}"/>
          </ac:picMkLst>
        </pc:picChg>
        <pc:picChg chg="add del mod">
          <ac:chgData name="Edson Saito" userId="ca9fdb1c37d6e855" providerId="LiveId" clId="{9E89D42C-126A-4CA1-B447-4A1568A102C1}" dt="2025-11-02T16:19:41.148" v="91" actId="478"/>
          <ac:picMkLst>
            <pc:docMk/>
            <pc:sldMk cId="0" sldId="257"/>
            <ac:picMk id="16" creationId="{3FC92539-CBFF-2F17-8189-97A414BA6B35}"/>
          </ac:picMkLst>
        </pc:picChg>
        <pc:picChg chg="add del mod">
          <ac:chgData name="Edson Saito" userId="ca9fdb1c37d6e855" providerId="LiveId" clId="{9E89D42C-126A-4CA1-B447-4A1568A102C1}" dt="2025-11-02T17:10:52.827" v="156" actId="478"/>
          <ac:picMkLst>
            <pc:docMk/>
            <pc:sldMk cId="0" sldId="257"/>
            <ac:picMk id="16" creationId="{F4756307-F80C-4FC5-F544-3956FC7FB935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7"/>
            <ac:picMk id="17" creationId="{BB1B22AC-2805-E567-3511-4FA0A2724E4B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7"/>
            <ac:picMk id="18" creationId="{213F5E7F-8F13-E1FD-6A43-784775C873B1}"/>
          </ac:picMkLst>
        </pc:picChg>
        <pc:picChg chg="add del mod">
          <ac:chgData name="Edson Saito" userId="ca9fdb1c37d6e855" providerId="LiveId" clId="{9E89D42C-126A-4CA1-B447-4A1568A102C1}" dt="2025-11-02T17:02:55.398" v="137" actId="478"/>
          <ac:picMkLst>
            <pc:docMk/>
            <pc:sldMk cId="0" sldId="257"/>
            <ac:picMk id="18" creationId="{F5C03A07-48DE-866B-BC99-9A9DFFDD901D}"/>
          </ac:picMkLst>
        </pc:picChg>
        <pc:picChg chg="add del mod">
          <ac:chgData name="Edson Saito" userId="ca9fdb1c37d6e855" providerId="LiveId" clId="{9E89D42C-126A-4CA1-B447-4A1568A102C1}" dt="2025-11-02T17:14:32.659" v="167"/>
          <ac:picMkLst>
            <pc:docMk/>
            <pc:sldMk cId="0" sldId="257"/>
            <ac:picMk id="20" creationId="{57CEDD7A-BFE7-6520-9031-CCC96AB51D58}"/>
          </ac:picMkLst>
        </pc:picChg>
        <pc:picChg chg="add del mod">
          <ac:chgData name="Edson Saito" userId="ca9fdb1c37d6e855" providerId="LiveId" clId="{9E89D42C-126A-4CA1-B447-4A1568A102C1}" dt="2025-11-02T17:14:39.593" v="168" actId="478"/>
          <ac:picMkLst>
            <pc:docMk/>
            <pc:sldMk cId="0" sldId="257"/>
            <ac:picMk id="21" creationId="{CC6D2AC5-1517-42A4-8AA3-2E3ABB0A7201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8"/>
        </pc:sldMkLst>
        <pc:spChg chg="add del">
          <ac:chgData name="Edson Saito" userId="ca9fdb1c37d6e855" providerId="LiveId" clId="{9E89D42C-126A-4CA1-B447-4A1568A102C1}" dt="2025-11-02T15:06:54.505" v="31" actId="478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Edson Saito" userId="ca9fdb1c37d6e855" providerId="LiveId" clId="{9E89D42C-126A-4CA1-B447-4A1568A102C1}" dt="2025-11-02T15:14:40.441" v="76" actId="478"/>
          <ac:spMkLst>
            <pc:docMk/>
            <pc:sldMk cId="0" sldId="258"/>
            <ac:spMk id="14" creationId="{00000000-0000-0000-0000-000000000000}"/>
          </ac:spMkLst>
        </pc:spChg>
        <pc:picChg chg="add del mod ord">
          <ac:chgData name="Edson Saito" userId="ca9fdb1c37d6e855" providerId="LiveId" clId="{9E89D42C-126A-4CA1-B447-4A1568A102C1}" dt="2025-11-02T15:14:42.589" v="77" actId="478"/>
          <ac:picMkLst>
            <pc:docMk/>
            <pc:sldMk cId="0" sldId="258"/>
            <ac:picMk id="18" creationId="{34861C5B-8A3B-9465-3790-6112F75FBD61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8"/>
            <ac:picMk id="18" creationId="{A5BE841A-371D-3429-471B-57CE970C7CFB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8"/>
            <ac:picMk id="18" creationId="{C07B1105-82EB-3458-1607-ED4C4C0B2DA7}"/>
          </ac:picMkLst>
        </pc:picChg>
        <pc:picChg chg="add del mod">
          <ac:chgData name="Edson Saito" userId="ca9fdb1c37d6e855" providerId="LiveId" clId="{9E89D42C-126A-4CA1-B447-4A1568A102C1}" dt="2025-11-02T17:10:42.001" v="155"/>
          <ac:picMkLst>
            <pc:docMk/>
            <pc:sldMk cId="0" sldId="258"/>
            <ac:picMk id="18" creationId="{D06CE929-4AF3-FB32-2890-9C2FDEB6D621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8"/>
            <ac:picMk id="19" creationId="{0D86F37E-9298-CA9A-0EAC-FBCF7CD08E06}"/>
          </ac:picMkLst>
        </pc:picChg>
        <pc:picChg chg="add del mod">
          <ac:chgData name="Edson Saito" userId="ca9fdb1c37d6e855" providerId="LiveId" clId="{9E89D42C-126A-4CA1-B447-4A1568A102C1}" dt="2025-11-02T15:06:58.613" v="32" actId="478"/>
          <ac:picMkLst>
            <pc:docMk/>
            <pc:sldMk cId="0" sldId="258"/>
            <ac:picMk id="19" creationId="{2F8DA203-B0AE-67F7-79E3-A54DAADAA287}"/>
          </ac:picMkLst>
        </pc:picChg>
        <pc:picChg chg="add del mod">
          <ac:chgData name="Edson Saito" userId="ca9fdb1c37d6e855" providerId="LiveId" clId="{9E89D42C-126A-4CA1-B447-4A1568A102C1}" dt="2025-11-02T15:06:44.918" v="28" actId="478"/>
          <ac:picMkLst>
            <pc:docMk/>
            <pc:sldMk cId="0" sldId="258"/>
            <ac:picMk id="20" creationId="{39EE5BBB-CDF3-87F3-3B44-CE24F701C311}"/>
          </ac:picMkLst>
        </pc:picChg>
        <pc:picChg chg="add del mod">
          <ac:chgData name="Edson Saito" userId="ca9fdb1c37d6e855" providerId="LiveId" clId="{9E89D42C-126A-4CA1-B447-4A1568A102C1}" dt="2025-11-02T17:11:57.322" v="160"/>
          <ac:picMkLst>
            <pc:docMk/>
            <pc:sldMk cId="0" sldId="258"/>
            <ac:picMk id="20" creationId="{A92BA0FC-F66B-A8A9-1C07-BE529641D1E7}"/>
          </ac:picMkLst>
        </pc:picChg>
        <pc:picChg chg="add del mod">
          <ac:chgData name="Edson Saito" userId="ca9fdb1c37d6e855" providerId="LiveId" clId="{9E89D42C-126A-4CA1-B447-4A1568A102C1}" dt="2025-11-02T15:06:40.085" v="26" actId="478"/>
          <ac:picMkLst>
            <pc:docMk/>
            <pc:sldMk cId="0" sldId="258"/>
            <ac:picMk id="21" creationId="{480F7F25-34EB-2927-3DB8-AECDAD64CC45}"/>
          </ac:picMkLst>
        </pc:picChg>
        <pc:picChg chg="add del mod">
          <ac:chgData name="Edson Saito" userId="ca9fdb1c37d6e855" providerId="LiveId" clId="{9E89D42C-126A-4CA1-B447-4A1568A102C1}" dt="2025-11-02T15:06:36.678" v="24" actId="478"/>
          <ac:picMkLst>
            <pc:docMk/>
            <pc:sldMk cId="0" sldId="258"/>
            <ac:picMk id="22" creationId="{90CCC845-E13B-8D15-523D-A7989FD100D1}"/>
          </ac:picMkLst>
        </pc:picChg>
        <pc:picChg chg="add del mod">
          <ac:chgData name="Edson Saito" userId="ca9fdb1c37d6e855" providerId="LiveId" clId="{9E89D42C-126A-4CA1-B447-4A1568A102C1}" dt="2025-11-02T16:22:16.197" v="109" actId="478"/>
          <ac:picMkLst>
            <pc:docMk/>
            <pc:sldMk cId="0" sldId="258"/>
            <ac:picMk id="23" creationId="{96627D3B-F03D-5290-937C-A23DC5504FD4}"/>
          </ac:picMkLst>
        </pc:picChg>
        <pc:picChg chg="add del mod ord">
          <ac:chgData name="Edson Saito" userId="ca9fdb1c37d6e855" providerId="LiveId" clId="{9E89D42C-126A-4CA1-B447-4A1568A102C1}" dt="2025-11-02T17:19:51.676" v="179"/>
          <ac:picMkLst>
            <pc:docMk/>
            <pc:sldMk cId="0" sldId="258"/>
            <ac:picMk id="23" creationId="{DCCC10C1-8DD2-48F8-FA09-1175836D778F}"/>
          </ac:picMkLst>
        </pc:picChg>
        <pc:picChg chg="add del mod">
          <ac:chgData name="Edson Saito" userId="ca9fdb1c37d6e855" providerId="LiveId" clId="{9E89D42C-126A-4CA1-B447-4A1568A102C1}" dt="2025-11-02T16:22:25.076" v="112" actId="478"/>
          <ac:picMkLst>
            <pc:docMk/>
            <pc:sldMk cId="0" sldId="258"/>
            <ac:picMk id="24" creationId="{B269580F-EAC8-4C79-2E48-DEB3B61A0F1A}"/>
          </ac:picMkLst>
        </pc:picChg>
        <pc:picChg chg="add del mod">
          <ac:chgData name="Edson Saito" userId="ca9fdb1c37d6e855" providerId="LiveId" clId="{9E89D42C-126A-4CA1-B447-4A1568A102C1}" dt="2025-11-02T16:22:23.758" v="111" actId="478"/>
          <ac:picMkLst>
            <pc:docMk/>
            <pc:sldMk cId="0" sldId="258"/>
            <ac:picMk id="25" creationId="{CA27D5A1-D2E0-B487-E124-0D618BF5D367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59"/>
        </pc:sldMkLst>
        <pc:picChg chg="add del">
          <ac:chgData name="Edson Saito" userId="ca9fdb1c37d6e855" providerId="LiveId" clId="{9E89D42C-126A-4CA1-B447-4A1568A102C1}" dt="2025-11-02T15:10:37.672" v="47" actId="478"/>
          <ac:picMkLst>
            <pc:docMk/>
            <pc:sldMk cId="0" sldId="259"/>
            <ac:picMk id="2" creationId="{00000000-0000-0000-0000-000000000000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59"/>
            <ac:picMk id="14" creationId="{94B3516A-3AFC-7637-D303-9FCA08094A40}"/>
          </ac:picMkLst>
        </pc:picChg>
        <pc:picChg chg="add del mod">
          <ac:chgData name="Edson Saito" userId="ca9fdb1c37d6e855" providerId="LiveId" clId="{9E89D42C-126A-4CA1-B447-4A1568A102C1}" dt="2025-11-02T15:10:43.477" v="49" actId="478"/>
          <ac:picMkLst>
            <pc:docMk/>
            <pc:sldMk cId="0" sldId="259"/>
            <ac:picMk id="14" creationId="{AF485D1A-863E-B1D7-92BA-5B94F35E562B}"/>
          </ac:picMkLst>
        </pc:picChg>
        <pc:picChg chg="add del mod">
          <ac:chgData name="Edson Saito" userId="ca9fdb1c37d6e855" providerId="LiveId" clId="{9E89D42C-126A-4CA1-B447-4A1568A102C1}" dt="2025-11-02T15:10:29.813" v="45" actId="478"/>
          <ac:picMkLst>
            <pc:docMk/>
            <pc:sldMk cId="0" sldId="259"/>
            <ac:picMk id="15" creationId="{8E8220F0-77B8-0228-9082-75299933FF37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59"/>
            <ac:picMk id="15" creationId="{A8DB0409-8F6A-6DF0-E2DA-ED4DAEF4B35A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59"/>
            <ac:picMk id="15" creationId="{C0348A84-8F84-29F8-55A2-03F267D96C77}"/>
          </ac:picMkLst>
        </pc:picChg>
        <pc:picChg chg="add del mod">
          <ac:chgData name="Edson Saito" userId="ca9fdb1c37d6e855" providerId="LiveId" clId="{9E89D42C-126A-4CA1-B447-4A1568A102C1}" dt="2025-11-02T15:10:16.743" v="44" actId="478"/>
          <ac:picMkLst>
            <pc:docMk/>
            <pc:sldMk cId="0" sldId="259"/>
            <ac:picMk id="16" creationId="{6567F025-C26E-9024-F8FC-3A4801EEA362}"/>
          </ac:picMkLst>
        </pc:picChg>
        <pc:picChg chg="add del mod">
          <ac:chgData name="Edson Saito" userId="ca9fdb1c37d6e855" providerId="LiveId" clId="{9E89D42C-126A-4CA1-B447-4A1568A102C1}" dt="2025-11-02T16:20:27.273" v="93" actId="478"/>
          <ac:picMkLst>
            <pc:docMk/>
            <pc:sldMk cId="0" sldId="259"/>
            <ac:picMk id="17" creationId="{3E1EC6B4-2ED0-9EE5-1C10-B10B4D026F6D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60"/>
        </pc:sldMkLst>
        <pc:picChg chg="add del mod">
          <ac:chgData name="Edson Saito" userId="ca9fdb1c37d6e855" providerId="LiveId" clId="{9E89D42C-126A-4CA1-B447-4A1568A102C1}" dt="2025-11-02T17:19:51.676" v="179"/>
          <ac:picMkLst>
            <pc:docMk/>
            <pc:sldMk cId="0" sldId="260"/>
            <ac:picMk id="14" creationId="{19F37658-7DAB-DD54-CC82-86D829D13CB8}"/>
          </ac:picMkLst>
        </pc:picChg>
        <pc:picChg chg="add del mod">
          <ac:chgData name="Edson Saito" userId="ca9fdb1c37d6e855" providerId="LiveId" clId="{9E89D42C-126A-4CA1-B447-4A1568A102C1}" dt="2025-11-02T15:10:56.662" v="52" actId="478"/>
          <ac:picMkLst>
            <pc:docMk/>
            <pc:sldMk cId="0" sldId="260"/>
            <ac:picMk id="14" creationId="{5B29B96D-0E5A-5A43-A3B4-4C87BF50A13C}"/>
          </ac:picMkLst>
        </pc:picChg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60"/>
            <ac:picMk id="14" creationId="{A7720A26-8676-E40E-F84F-4C2E84E9C768}"/>
          </ac:picMkLst>
        </pc:picChg>
        <pc:picChg chg="add del mod">
          <ac:chgData name="Edson Saito" userId="ca9fdb1c37d6e855" providerId="LiveId" clId="{9E89D42C-126A-4CA1-B447-4A1568A102C1}" dt="2025-11-02T15:10:53.718" v="51" actId="478"/>
          <ac:picMkLst>
            <pc:docMk/>
            <pc:sldMk cId="0" sldId="260"/>
            <ac:picMk id="15" creationId="{0569A8F7-567D-C7B7-452F-AC27D8697304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0"/>
            <ac:picMk id="15" creationId="{8A5E99B1-3752-360B-39D3-6AB592C35DBB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60"/>
            <ac:picMk id="15" creationId="{B3258BD3-0F9C-D276-4E87-D8762CD076B1}"/>
          </ac:picMkLst>
        </pc:picChg>
        <pc:picChg chg="add del mod">
          <ac:chgData name="Edson Saito" userId="ca9fdb1c37d6e855" providerId="LiveId" clId="{9E89D42C-126A-4CA1-B447-4A1568A102C1}" dt="2025-11-02T15:14:29.591" v="74" actId="478"/>
          <ac:picMkLst>
            <pc:docMk/>
            <pc:sldMk cId="0" sldId="260"/>
            <ac:picMk id="16" creationId="{40A38DF8-029B-542D-AB6B-C2F89278174E}"/>
          </ac:picMkLst>
        </pc:picChg>
        <pc:picChg chg="add del mod">
          <ac:chgData name="Edson Saito" userId="ca9fdb1c37d6e855" providerId="LiveId" clId="{9E89D42C-126A-4CA1-B447-4A1568A102C1}" dt="2025-11-02T16:20:46.676" v="96" actId="478"/>
          <ac:picMkLst>
            <pc:docMk/>
            <pc:sldMk cId="0" sldId="260"/>
            <ac:picMk id="17" creationId="{AAE05D1B-2CE2-0AFA-888B-2DFA13C0895D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7:22:03.050" v="180"/>
        <pc:sldMkLst>
          <pc:docMk/>
          <pc:sldMk cId="0" sldId="261"/>
        </pc:sldMkLst>
        <pc:picChg chg="add del mod">
          <ac:chgData name="Edson Saito" userId="ca9fdb1c37d6e855" providerId="LiveId" clId="{9E89D42C-126A-4CA1-B447-4A1568A102C1}" dt="2025-11-02T16:21:13.854" v="101" actId="478"/>
          <ac:picMkLst>
            <pc:docMk/>
            <pc:sldMk cId="0" sldId="261"/>
            <ac:picMk id="21" creationId="{041D0B3E-A2FD-51E5-850E-549B9138FF22}"/>
          </ac:picMkLst>
        </pc:picChg>
        <pc:picChg chg="add del mod">
          <ac:chgData name="Edson Saito" userId="ca9fdb1c37d6e855" providerId="LiveId" clId="{9E89D42C-126A-4CA1-B447-4A1568A102C1}" dt="2025-11-02T15:11:08.350" v="56" actId="478"/>
          <ac:picMkLst>
            <pc:docMk/>
            <pc:sldMk cId="0" sldId="261"/>
            <ac:picMk id="21" creationId="{6FC291A7-6E3F-1378-381C-94AAE4AAD068}"/>
          </ac:picMkLst>
        </pc:picChg>
        <pc:picChg chg="add del mod">
          <ac:chgData name="Edson Saito" userId="ca9fdb1c37d6e855" providerId="LiveId" clId="{9E89D42C-126A-4CA1-B447-4A1568A102C1}" dt="2025-11-02T15:11:06.351" v="55" actId="478"/>
          <ac:picMkLst>
            <pc:docMk/>
            <pc:sldMk cId="0" sldId="261"/>
            <ac:picMk id="22" creationId="{18FEA84E-1C9D-3E5B-FACB-0E9A52CFFB39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1"/>
            <ac:picMk id="22" creationId="{A7AF02E9-C475-52CF-81A8-89D3C99D4FFC}"/>
          </ac:picMkLst>
        </pc:picChg>
        <pc:picChg chg="add del mod">
          <ac:chgData name="Edson Saito" userId="ca9fdb1c37d6e855" providerId="LiveId" clId="{9E89D42C-126A-4CA1-B447-4A1568A102C1}" dt="2025-11-02T15:11:03.277" v="53" actId="478"/>
          <ac:picMkLst>
            <pc:docMk/>
            <pc:sldMk cId="0" sldId="261"/>
            <ac:picMk id="23" creationId="{B74E7177-21C5-C36F-6C83-878D903E52B6}"/>
          </ac:picMkLst>
        </pc:picChg>
        <pc:picChg chg="add del mod">
          <ac:chgData name="Edson Saito" userId="ca9fdb1c37d6e855" providerId="LiveId" clId="{9E89D42C-126A-4CA1-B447-4A1568A102C1}" dt="2025-11-02T16:21:01.061" v="99" actId="478"/>
          <ac:picMkLst>
            <pc:docMk/>
            <pc:sldMk cId="0" sldId="261"/>
            <ac:picMk id="24" creationId="{A2EDD388-D8D8-9C85-1B7D-A475BE2919EA}"/>
          </ac:picMkLst>
        </pc:picChg>
        <pc:picChg chg="add del mod">
          <ac:chgData name="Edson Saito" userId="ca9fdb1c37d6e855" providerId="LiveId" clId="{9E89D42C-126A-4CA1-B447-4A1568A102C1}" dt="2025-11-02T17:03:00.680" v="138" actId="478"/>
          <ac:picMkLst>
            <pc:docMk/>
            <pc:sldMk cId="0" sldId="261"/>
            <ac:picMk id="25" creationId="{1B20B103-5F58-E819-8908-2F0119F38A3F}"/>
          </ac:picMkLst>
        </pc:picChg>
      </pc:sldChg>
      <pc:sldChg chg="addSp delSp modSp mod modTransition delAnim modAnim">
        <pc:chgData name="Edson Saito" userId="ca9fdb1c37d6e855" providerId="LiveId" clId="{9E89D42C-126A-4CA1-B447-4A1568A102C1}" dt="2025-11-02T19:16:09.077" v="183" actId="34807"/>
        <pc:sldMkLst>
          <pc:docMk/>
          <pc:sldMk cId="0" sldId="262"/>
        </pc:sldMkLst>
        <pc:spChg chg="mod">
          <ac:chgData name="Edson Saito" userId="ca9fdb1c37d6e855" providerId="LiveId" clId="{9E89D42C-126A-4CA1-B447-4A1568A102C1}" dt="2025-11-02T19:15:37.557" v="182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Edson Saito" userId="ca9fdb1c37d6e855" providerId="LiveId" clId="{9E89D42C-126A-4CA1-B447-4A1568A102C1}" dt="2025-11-02T19:16:09.077" v="183" actId="34807"/>
          <ac:spMkLst>
            <pc:docMk/>
            <pc:sldMk cId="0" sldId="262"/>
            <ac:spMk id="21" creationId="{00000000-0000-0000-0000-000000000000}"/>
          </ac:spMkLst>
        </pc:spChg>
        <pc:picChg chg="add del mod">
          <ac:chgData name="Edson Saito" userId="ca9fdb1c37d6e855" providerId="LiveId" clId="{9E89D42C-126A-4CA1-B447-4A1568A102C1}" dt="2025-11-02T16:21:33.477" v="104" actId="478"/>
          <ac:picMkLst>
            <pc:docMk/>
            <pc:sldMk cId="0" sldId="262"/>
            <ac:picMk id="22" creationId="{06D9EEB0-2775-6804-D207-4640F11BF32C}"/>
          </ac:picMkLst>
        </pc:picChg>
        <pc:picChg chg="add del mod">
          <ac:chgData name="Edson Saito" userId="ca9fdb1c37d6e855" providerId="LiveId" clId="{9E89D42C-126A-4CA1-B447-4A1568A102C1}" dt="2025-11-02T15:11:30.750" v="59" actId="478"/>
          <ac:picMkLst>
            <pc:docMk/>
            <pc:sldMk cId="0" sldId="262"/>
            <ac:picMk id="22" creationId="{F59CDCE6-251B-D0FC-EB55-0E76F87810DA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2"/>
            <ac:picMk id="23" creationId="{5947F3C3-6321-C2D9-867D-93796DC3CE62}"/>
          </ac:picMkLst>
        </pc:picChg>
        <pc:picChg chg="add del mod">
          <ac:chgData name="Edson Saito" userId="ca9fdb1c37d6e855" providerId="LiveId" clId="{9E89D42C-126A-4CA1-B447-4A1568A102C1}" dt="2025-11-02T15:11:29.245" v="58" actId="478"/>
          <ac:picMkLst>
            <pc:docMk/>
            <pc:sldMk cId="0" sldId="262"/>
            <ac:picMk id="23" creationId="{982B0299-8E93-F054-07DF-13E429048B2F}"/>
          </ac:picMkLst>
        </pc:picChg>
        <pc:picChg chg="add del mod">
          <ac:chgData name="Edson Saito" userId="ca9fdb1c37d6e855" providerId="LiveId" clId="{9E89D42C-126A-4CA1-B447-4A1568A102C1}" dt="2025-11-02T17:03:06.989" v="139" actId="478"/>
          <ac:picMkLst>
            <pc:docMk/>
            <pc:sldMk cId="0" sldId="262"/>
            <ac:picMk id="24" creationId="{BA9344B7-E1AF-E56E-8AC7-90245C84F49C}"/>
          </ac:picMkLst>
        </pc:picChg>
        <pc:picChg chg="add del mod">
          <ac:chgData name="Edson Saito" userId="ca9fdb1c37d6e855" providerId="LiveId" clId="{9E89D42C-126A-4CA1-B447-4A1568A102C1}" dt="2025-11-02T15:12:01.878" v="64" actId="478"/>
          <ac:picMkLst>
            <pc:docMk/>
            <pc:sldMk cId="0" sldId="262"/>
            <ac:picMk id="24" creationId="{E2D8C313-FD4B-B7AF-EFEF-5EC37501EDBB}"/>
          </ac:picMkLst>
        </pc:picChg>
        <pc:picChg chg="add del mod">
          <ac:chgData name="Edson Saito" userId="ca9fdb1c37d6e855" providerId="LiveId" clId="{9E89D42C-126A-4CA1-B447-4A1568A102C1}" dt="2025-11-02T16:21:21.164" v="102" actId="478"/>
          <ac:picMkLst>
            <pc:docMk/>
            <pc:sldMk cId="0" sldId="262"/>
            <ac:picMk id="25" creationId="{1398E248-0D4A-4910-4BE9-F41682B0EB02}"/>
          </ac:picMkLst>
        </pc:picChg>
      </pc:sldChg>
      <pc:sldChg chg="addSp delSp modSp mod modTransition modAnim">
        <pc:chgData name="Edson Saito" userId="ca9fdb1c37d6e855" providerId="LiveId" clId="{9E89D42C-126A-4CA1-B447-4A1568A102C1}" dt="2025-11-02T17:22:03.050" v="180"/>
        <pc:sldMkLst>
          <pc:docMk/>
          <pc:sldMk cId="0" sldId="263"/>
        </pc:sldMkLst>
        <pc:picChg chg="add del mod">
          <ac:chgData name="Edson Saito" userId="ca9fdb1c37d6e855" providerId="LiveId" clId="{9E89D42C-126A-4CA1-B447-4A1568A102C1}" dt="2025-11-02T16:48:18.177" v="136"/>
          <ac:picMkLst>
            <pc:docMk/>
            <pc:sldMk cId="0" sldId="263"/>
            <ac:picMk id="23" creationId="{248094F4-E5F3-3198-F9B8-833E523BD7BC}"/>
          </ac:picMkLst>
        </pc:picChg>
        <pc:picChg chg="add del mod">
          <ac:chgData name="Edson Saito" userId="ca9fdb1c37d6e855" providerId="LiveId" clId="{9E89D42C-126A-4CA1-B447-4A1568A102C1}" dt="2025-11-02T17:19:51.676" v="179"/>
          <ac:picMkLst>
            <pc:docMk/>
            <pc:sldMk cId="0" sldId="263"/>
            <ac:picMk id="23" creationId="{54328563-9407-2BCC-C890-FF1FE8941161}"/>
          </ac:picMkLst>
        </pc:picChg>
        <pc:picChg chg="add del mod">
          <ac:chgData name="Edson Saito" userId="ca9fdb1c37d6e855" providerId="LiveId" clId="{9E89D42C-126A-4CA1-B447-4A1568A102C1}" dt="2025-11-02T15:11:54.961" v="63" actId="478"/>
          <ac:picMkLst>
            <pc:docMk/>
            <pc:sldMk cId="0" sldId="263"/>
            <ac:picMk id="23" creationId="{883D6F5E-8E52-254E-94FA-8B2B0D463CF0}"/>
          </ac:picMkLst>
        </pc:picChg>
        <pc:picChg chg="add del mod">
          <ac:chgData name="Edson Saito" userId="ca9fdb1c37d6e855" providerId="LiveId" clId="{9E89D42C-126A-4CA1-B447-4A1568A102C1}" dt="2025-11-02T17:03:50.227" v="140"/>
          <ac:picMkLst>
            <pc:docMk/>
            <pc:sldMk cId="0" sldId="263"/>
            <ac:picMk id="24" creationId="{5F615222-A3E9-BEA4-398A-A7FEC85EC0A6}"/>
          </ac:picMkLst>
        </pc:picChg>
        <pc:picChg chg="add del mod">
          <ac:chgData name="Edson Saito" userId="ca9fdb1c37d6e855" providerId="LiveId" clId="{9E89D42C-126A-4CA1-B447-4A1568A102C1}" dt="2025-11-02T17:22:03.050" v="180"/>
          <ac:picMkLst>
            <pc:docMk/>
            <pc:sldMk cId="0" sldId="263"/>
            <ac:picMk id="24" creationId="{6486B412-3341-4D4F-BFD9-882ACCF6C412}"/>
          </ac:picMkLst>
        </pc:picChg>
        <pc:picChg chg="add del mod">
          <ac:chgData name="Edson Saito" userId="ca9fdb1c37d6e855" providerId="LiveId" clId="{9E89D42C-126A-4CA1-B447-4A1568A102C1}" dt="2025-11-02T15:11:54.079" v="62" actId="478"/>
          <ac:picMkLst>
            <pc:docMk/>
            <pc:sldMk cId="0" sldId="263"/>
            <ac:picMk id="24" creationId="{971E0895-4925-F255-4D13-82641744C1F1}"/>
          </ac:picMkLst>
        </pc:picChg>
        <pc:picChg chg="add del mod">
          <ac:chgData name="Edson Saito" userId="ca9fdb1c37d6e855" providerId="LiveId" clId="{9E89D42C-126A-4CA1-B447-4A1568A102C1}" dt="2025-11-02T15:14:16.271" v="73" actId="478"/>
          <ac:picMkLst>
            <pc:docMk/>
            <pc:sldMk cId="0" sldId="263"/>
            <ac:picMk id="25" creationId="{90859482-C6E9-CC19-75F6-ED2B3B3B993F}"/>
          </ac:picMkLst>
        </pc:picChg>
        <pc:picChg chg="add del mod">
          <ac:chgData name="Edson Saito" userId="ca9fdb1c37d6e855" providerId="LiveId" clId="{9E89D42C-126A-4CA1-B447-4A1568A102C1}" dt="2025-11-02T16:21:42.492" v="105" actId="478"/>
          <ac:picMkLst>
            <pc:docMk/>
            <pc:sldMk cId="0" sldId="263"/>
            <ac:picMk id="26" creationId="{7E9D80FE-4D7C-A8D1-5B16-D285B5DE5F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47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fiscal-mind-saitosp.replit.app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hyperlink" Target="https://github.com/saitosp/NexaFiscal-I2A2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NexaFiscal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Automação Fiscal Inteligente para a Nova Era Tributária Brasileira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Grupo 282 - Curso I2A2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 Desafio da Reforma Tributária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744" cy="2765227"/>
          </a:xfrm>
          <a:prstGeom prst="roundRect">
            <a:avLst>
              <a:gd name="adj" fmla="val 738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28895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Período de Transição Crítico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4276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2026-2028: empresas gerenciarão simultaneamente dois sistemas tributários complexos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5094"/>
            <a:ext cx="3664863" cy="2765227"/>
          </a:xfrm>
          <a:prstGeom prst="roundRect">
            <a:avLst>
              <a:gd name="adj" fmla="val 738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182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Complexidade Máxima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342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atual (PIS, COFINS, ICMS, ISS) + novo sistema (CBS e IBS) operando juntos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Risco Elevado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Penalidades automáticas por inconsistências e validações cruzadas entre órgãos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84121"/>
            <a:ext cx="11726585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Nossa Solução: 5 Agentes de IA Especializados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1614368"/>
            <a:ext cx="1005126" cy="1206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9643" y="1815346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Classificação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9643" y="2250043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Identifica automaticamente NFe, NFCe, SAT, CTe, NFSe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2820591"/>
            <a:ext cx="1005126" cy="1206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9643" y="3021568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Extração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9643" y="3456265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XML, PDF, imagens com OCR + visão computacional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4026813"/>
            <a:ext cx="1005126" cy="12062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9643" y="4227790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Validação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9643" y="4662488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CNPJ, chaves de acesso, consistência de valores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5233035"/>
            <a:ext cx="1005126" cy="12062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9643" y="543401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9643" y="5868710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Insights fiscais e métricas de compliance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0" y="6439257"/>
            <a:ext cx="1005126" cy="12062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9643" y="6640235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SEFAZ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9643" y="7074932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Integração oficial com manifestação automática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8023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Tecnologia de Ponta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377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Arquitetura Moderna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811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LangGraph para orquestração de agentes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62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PostgreSQL + FastAPI backend robusto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13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 + Plotly interface interativa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964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Multi-provider IA (Groq, OpenAI, Claude)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037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Diferenciais Únicos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2558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Processamento multimodal (XML, PDF, imagens)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0609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Configuração dinâmica de impostos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660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Criptografia AES-256-GCM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082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Integração nativa SEFAZ com certificados A1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Mercado Massivo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19M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Empresas Ativas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de empresas no Brasil que precisam de compliance fiscal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15M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Simples Nacional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Micro e pequenas empresas - público-alvo primário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8297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2026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14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Timing Perfeito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051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Início da reforma tributária - janela de oportunidade crítica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64130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Público-alvo: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Escritórios contábeis, micro e pequenas empresas, departamentos fiscais, consultores tributários e startups fintech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386149"/>
            <a:ext cx="30480" cy="1236107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786"/>
            <a:ext cx="6662499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Resultados Comprovados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560195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98.5%</a:t>
            </a:r>
            <a:endParaRPr lang="en-US" sz="4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79" y="1685449"/>
            <a:ext cx="3111341" cy="3111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9478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Precisão XML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924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Extração de dados estruturados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39445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89.2%</a:t>
            </a:r>
            <a:endParaRPr lang="en-US" sz="4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29" y="1685449"/>
            <a:ext cx="3111341" cy="3111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728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Precisão OCR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05174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Documentos não estruturados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518696" y="2981801"/>
            <a:ext cx="2551271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99.7%</a:t>
            </a:r>
            <a:endParaRPr lang="en-US" sz="4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780" y="1685449"/>
            <a:ext cx="3111341" cy="311134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97979" y="505598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Uptime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84425" y="5504498"/>
            <a:ext cx="422005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Disponibilidade do sistema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5924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Velocidade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25924" y="6808470"/>
            <a:ext cx="40097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~15 segundos por documento (meta: &lt;30s)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5249347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Escala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5249347" y="6808470"/>
            <a:ext cx="40097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250+ documentos simultâneos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9772769" y="62769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Caso Real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772769" y="6808470"/>
            <a:ext cx="4146709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 NFes processadas em minutos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112"/>
            <a:ext cx="6421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Demonstração ao Vivo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75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12563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93790" y="2586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Upload Inteligente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7728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Arraste múltiplos documentos (XML, PDF, imagens, ZIP)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0575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12563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28548" y="2586871"/>
            <a:ext cx="3948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Processamento Automático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07728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agentes trabalham em sequência com rastreamento em tempo real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54974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93790" y="4729282"/>
            <a:ext cx="3073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21970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Análise por imposto, tendências temporais, alertas de compliance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554974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7428548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Chat com 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21970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Consultas em linguagem natural sobre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seus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docum</a:t>
            </a:r>
            <a:endParaRPr lang="en-US" sz="17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entos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fiscais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370677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714768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65416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750">
                <a:solidFill>
                  <a:srgbClr val="000000"/>
                </a:solidFill>
                <a:effectLst/>
                <a:latin typeface="Geist" panose="020B0604020202020204" charset="0"/>
              </a:rPr>
              <a:t>🔗 </a:t>
            </a:r>
            <a:r>
              <a:rPr lang="pt-BR" sz="1750" b="1">
                <a:solidFill>
                  <a:srgbClr val="000000"/>
                </a:solidFill>
                <a:effectLst/>
                <a:latin typeface="Geist" panose="020B0604020202020204" charset="0"/>
              </a:rPr>
              <a:t>Confira a demo disponível agora:</a:t>
            </a:r>
            <a:r>
              <a:rPr lang="pt-BR" sz="1750">
                <a:solidFill>
                  <a:srgbClr val="000000"/>
                </a:solidFill>
                <a:effectLst/>
                <a:latin typeface="Geist" panose="020B0604020202020204" charset="0"/>
              </a:rPr>
              <a:t> </a:t>
            </a:r>
            <a:r>
              <a:rPr lang="pt-BR" sz="1750">
                <a:solidFill>
                  <a:srgbClr val="000000"/>
                </a:solidFill>
                <a:effectLst/>
                <a:latin typeface="Geist" panose="020B0604020202020204" charset="0"/>
                <a:hlinkClick r:id="rId4"/>
              </a:rPr>
              <a:t>https://fiscal-mind-saitosp.replit.app</a:t>
            </a:r>
            <a:r>
              <a:rPr lang="pt-BR" sz="1750">
                <a:solidFill>
                  <a:srgbClr val="000000"/>
                </a:solidFill>
                <a:effectLst/>
                <a:latin typeface="Geist" panose="020B0604020202020204" charset="0"/>
              </a:rPr>
              <a:t> | Código totalmente open-source sob licença MIT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194" y="624602"/>
            <a:ext cx="7872413" cy="113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00"/>
              </a:lnSpc>
              <a:buNone/>
            </a:pPr>
            <a:r>
              <a:rPr lang="en-US" sz="7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 Futuro é Agora</a:t>
            </a:r>
            <a:endParaRPr lang="en-US" sz="7150" dirty="0"/>
          </a:p>
        </p:txBody>
      </p:sp>
      <p:sp>
        <p:nvSpPr>
          <p:cNvPr id="4" name="Shape 1"/>
          <p:cNvSpPr/>
          <p:nvPr/>
        </p:nvSpPr>
        <p:spPr>
          <a:xfrm>
            <a:off x="6122194" y="2032397"/>
            <a:ext cx="3845362" cy="2078831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311384" y="2221587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284" y="2371368"/>
            <a:ext cx="245150" cy="245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1384" y="2948107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Preparado para IVA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1384" y="3340775"/>
            <a:ext cx="346698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já configurado para futura implementação do imposto unificado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9126" y="2032397"/>
            <a:ext cx="3845481" cy="2078831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10338316" y="2221587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8216" y="2371368"/>
            <a:ext cx="245150" cy="2451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8316" y="2948107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Escalabilidade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38316" y="3340775"/>
            <a:ext cx="3467100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Arquitetura modular pronta para expansão e novos casos de uso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22194" y="4292798"/>
            <a:ext cx="7872413" cy="1788200"/>
          </a:xfrm>
          <a:prstGeom prst="roundRect">
            <a:avLst>
              <a:gd name="adj" fmla="val 914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311384" y="4481989"/>
            <a:ext cx="544949" cy="544949"/>
          </a:xfrm>
          <a:prstGeom prst="roundRect">
            <a:avLst>
              <a:gd name="adj" fmla="val 1677787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1284" y="4631769"/>
            <a:ext cx="245150" cy="2451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11384" y="5208508"/>
            <a:ext cx="259913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Compliance Garantido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311384" y="5601176"/>
            <a:ext cx="749403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Adaptação automática a mudanças legais sem reprogramação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122194" y="6376087"/>
            <a:ext cx="7872413" cy="30242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4"/>
          <p:cNvSpPr/>
          <p:nvPr/>
        </p:nvSpPr>
        <p:spPr>
          <a:xfrm>
            <a:off x="6122194" y="6610588"/>
            <a:ext cx="787241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NexaFiscal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Extração inteligente, análise instantânea </a:t>
            </a:r>
            <a:r>
              <a:rPr lang="en-US" sz="14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🚀</a:t>
            </a:r>
            <a:endParaRPr lang="en-US" sz="1400" dirty="0"/>
          </a:p>
        </p:txBody>
      </p:sp>
      <p:pic>
        <p:nvPicPr>
          <p:cNvPr id="21" name="Image 4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194" y="7105531"/>
            <a:ext cx="1716286" cy="499467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205" y="7105531"/>
            <a:ext cx="1649254" cy="499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405</Words>
  <Application>Microsoft Office PowerPoint</Application>
  <PresentationFormat>Personalizar</PresentationFormat>
  <Paragraphs>90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Geist</vt:lpstr>
      <vt:lpstr>Noto Serif SC Bold</vt:lpstr>
      <vt:lpstr>Noto Serif SC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Edson Saito</dc:creator>
  <cp:lastModifiedBy>Edson Saito</cp:lastModifiedBy>
  <cp:revision>1</cp:revision>
  <dcterms:created xsi:type="dcterms:W3CDTF">2025-11-02T14:21:26Z</dcterms:created>
  <dcterms:modified xsi:type="dcterms:W3CDTF">2025-11-02T19:16:17Z</dcterms:modified>
</cp:coreProperties>
</file>